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72BD-EF93-4D09-B3CE-CF56C42FB6BF}" type="datetimeFigureOut">
              <a:rPr lang="es-MX" smtClean="0"/>
              <a:t>16/06/2014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ECC5-C49C-47DA-ACB1-F64CE63DA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96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72BD-EF93-4D09-B3CE-CF56C42FB6BF}" type="datetimeFigureOut">
              <a:rPr lang="es-MX" smtClean="0"/>
              <a:t>16/06/2014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ECC5-C49C-47DA-ACB1-F64CE63DA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034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72BD-EF93-4D09-B3CE-CF56C42FB6BF}" type="datetimeFigureOut">
              <a:rPr lang="es-MX" smtClean="0"/>
              <a:t>16/06/2014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ECC5-C49C-47DA-ACB1-F64CE63DA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356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72BD-EF93-4D09-B3CE-CF56C42FB6BF}" type="datetimeFigureOut">
              <a:rPr lang="es-MX" smtClean="0"/>
              <a:t>16/06/2014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ECC5-C49C-47DA-ACB1-F64CE63DA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006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72BD-EF93-4D09-B3CE-CF56C42FB6BF}" type="datetimeFigureOut">
              <a:rPr lang="es-MX" smtClean="0"/>
              <a:t>16/06/2014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ECC5-C49C-47DA-ACB1-F64CE63DA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086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72BD-EF93-4D09-B3CE-CF56C42FB6BF}" type="datetimeFigureOut">
              <a:rPr lang="es-MX" smtClean="0"/>
              <a:t>16/06/2014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ECC5-C49C-47DA-ACB1-F64CE63DA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039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72BD-EF93-4D09-B3CE-CF56C42FB6BF}" type="datetimeFigureOut">
              <a:rPr lang="es-MX" smtClean="0"/>
              <a:t>16/06/2014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ECC5-C49C-47DA-ACB1-F64CE63DA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528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72BD-EF93-4D09-B3CE-CF56C42FB6BF}" type="datetimeFigureOut">
              <a:rPr lang="es-MX" smtClean="0"/>
              <a:t>16/06/2014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ECC5-C49C-47DA-ACB1-F64CE63DA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699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72BD-EF93-4D09-B3CE-CF56C42FB6BF}" type="datetimeFigureOut">
              <a:rPr lang="es-MX" smtClean="0"/>
              <a:t>16/06/2014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ECC5-C49C-47DA-ACB1-F64CE63DA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723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72BD-EF93-4D09-B3CE-CF56C42FB6BF}" type="datetimeFigureOut">
              <a:rPr lang="es-MX" smtClean="0"/>
              <a:t>16/06/2014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ECC5-C49C-47DA-ACB1-F64CE63DA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936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72BD-EF93-4D09-B3CE-CF56C42FB6BF}" type="datetimeFigureOut">
              <a:rPr lang="es-MX" smtClean="0"/>
              <a:t>16/06/2014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ECC5-C49C-47DA-ACB1-F64CE63DA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233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72BD-EF93-4D09-B3CE-CF56C42FB6BF}" type="datetimeFigureOut">
              <a:rPr lang="es-MX" smtClean="0"/>
              <a:t>16/06/2014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FECC5-C49C-47DA-ACB1-F64CE63DA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2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1224136"/>
          </a:xfrm>
        </p:spPr>
        <p:txBody>
          <a:bodyPr>
            <a:noAutofit/>
          </a:bodyPr>
          <a:lstStyle/>
          <a:p>
            <a:r>
              <a:rPr lang="es-MX" sz="2600" dirty="0" smtClean="0"/>
              <a:t>Actividades del comisionado ejecutivo de la comisión de ecología y desarrollo sustentable del estado de sonora</a:t>
            </a:r>
            <a:br>
              <a:rPr lang="es-MX" sz="2600" dirty="0" smtClean="0"/>
            </a:br>
            <a:r>
              <a:rPr lang="es-MX" sz="2600" dirty="0" smtClean="0"/>
              <a:t>mayo y junio 2014</a:t>
            </a:r>
            <a:br>
              <a:rPr lang="es-MX" sz="2600" dirty="0" smtClean="0"/>
            </a:br>
            <a:endParaRPr lang="es-MX" sz="2600" dirty="0"/>
          </a:p>
        </p:txBody>
      </p:sp>
      <p:sp>
        <p:nvSpPr>
          <p:cNvPr id="4" name="3 Rectángulo"/>
          <p:cNvSpPr/>
          <p:nvPr/>
        </p:nvSpPr>
        <p:spPr>
          <a:xfrm>
            <a:off x="380906" y="1568481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u="sng" dirty="0" smtClean="0"/>
              <a:t>Mayo:</a:t>
            </a:r>
          </a:p>
          <a:p>
            <a:endParaRPr lang="es-MX" dirty="0" smtClean="0"/>
          </a:p>
          <a:p>
            <a:r>
              <a:rPr lang="es-MX" dirty="0" smtClean="0"/>
              <a:t>22.- Visita a Lic. Eduardo Quijano </a:t>
            </a:r>
            <a:r>
              <a:rPr lang="es-MX" dirty="0" err="1" smtClean="0"/>
              <a:t>Laviada</a:t>
            </a:r>
            <a:r>
              <a:rPr lang="es-MX" dirty="0" smtClean="0"/>
              <a:t>, Secretario Técnico de la COMARNAT ( Comisión de Medio Ambiente de la Cámara de Diputados )</a:t>
            </a:r>
          </a:p>
          <a:p>
            <a:endParaRPr lang="es-MX" dirty="0" smtClean="0"/>
          </a:p>
          <a:p>
            <a:r>
              <a:rPr lang="es-MX" dirty="0" smtClean="0"/>
              <a:t>23.- Visita a Mtra. Adriana Gómez </a:t>
            </a:r>
            <a:r>
              <a:rPr lang="es-MX" dirty="0" err="1" smtClean="0"/>
              <a:t>Cabazos</a:t>
            </a:r>
            <a:r>
              <a:rPr lang="es-MX" dirty="0" smtClean="0"/>
              <a:t>, Oficial Mayor de </a:t>
            </a:r>
            <a:r>
              <a:rPr lang="es-MX" dirty="0" err="1" smtClean="0"/>
              <a:t>Semarnat</a:t>
            </a:r>
            <a:r>
              <a:rPr lang="es-MX" dirty="0" smtClean="0"/>
              <a:t> , </a:t>
            </a:r>
            <a:r>
              <a:rPr lang="es-MX" dirty="0" err="1" smtClean="0"/>
              <a:t>Mexico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28-29.- Se asistió en representación del Gobernador al Congreso Internacional de Energía Renovable en México, D.F.</a:t>
            </a:r>
          </a:p>
          <a:p>
            <a:endParaRPr lang="es-MX" dirty="0"/>
          </a:p>
          <a:p>
            <a:r>
              <a:rPr lang="es-MX" b="1" u="sng" dirty="0" smtClean="0"/>
              <a:t>Junio:</a:t>
            </a:r>
          </a:p>
          <a:p>
            <a:endParaRPr lang="es-MX" dirty="0" smtClean="0"/>
          </a:p>
          <a:p>
            <a:pPr algn="just"/>
            <a:r>
              <a:rPr lang="es-MX" dirty="0" smtClean="0"/>
              <a:t>2-10.- Actividades con motivo del día Mundial del Medio Ambiente, en diversos Municipios del Estado. (Nogales, Santa Ana, Caborca, Puerto Peñasco, Hermosillo, Álamos)  Se dio a conocer El Programa de Reducción de Emisiones de Gases Efecto Invernadero, Lanzamiento de la Convocatoria al Merito Ambiental 2014, Instalación del Comité de Cambio Climático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1256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144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Actividades del comisionado ejecutivo de la comisión de ecología y desarrollo sustentable del estado de sonora mayo y junio 2014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Actividades del comisionado ejecutivo de la comisión de ecología y desarrollo sustentable del estado de sonora mayo y junio 2014</dc:title>
  <dc:creator>Angelica Cravioto</dc:creator>
  <cp:lastModifiedBy>Angelica Cravioto</cp:lastModifiedBy>
  <cp:revision>3</cp:revision>
  <dcterms:created xsi:type="dcterms:W3CDTF">2014-06-16T17:26:47Z</dcterms:created>
  <dcterms:modified xsi:type="dcterms:W3CDTF">2014-06-16T20:26:04Z</dcterms:modified>
</cp:coreProperties>
</file>