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PROCESO ENSEÑANZA-APRENDIZAJE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Hoja2!$A$1:$A$75</c:f>
              <c:strCache>
                <c:ptCount val="75"/>
                <c:pt idx="0">
                  <c:v>FÉLIX MEZA SONIA MARIBEL </c:v>
                </c:pt>
                <c:pt idx="1">
                  <c:v>MENDOZA MENDOZA JESÚS EDER </c:v>
                </c:pt>
                <c:pt idx="2">
                  <c:v>RODRÍGUEZ JARAMILLO DAVID </c:v>
                </c:pt>
                <c:pt idx="3">
                  <c:v>SANDOVAL BRIONES ELISA </c:v>
                </c:pt>
                <c:pt idx="4">
                  <c:v>CID LÓPEZ ALBA NIDIA </c:v>
                </c:pt>
                <c:pt idx="5">
                  <c:v>TRONCOSO LÓPEZ EDGAR FERNANDO </c:v>
                </c:pt>
                <c:pt idx="6">
                  <c:v>ZAVALA MAGALLANES HECTOR </c:v>
                </c:pt>
                <c:pt idx="7">
                  <c:v>DABDOUB PALACIOS EMILIO </c:v>
                </c:pt>
                <c:pt idx="8">
                  <c:v>DELFÍN MUÑOZ TOMÁS </c:v>
                </c:pt>
                <c:pt idx="9">
                  <c:v>PÉREZ LARA ADRIANA </c:v>
                </c:pt>
                <c:pt idx="10">
                  <c:v>RIVERA DIAZ CINTHYA </c:v>
                </c:pt>
                <c:pt idx="11">
                  <c:v>CAMPUZANO CHAVEZ RAÚL </c:v>
                </c:pt>
                <c:pt idx="12">
                  <c:v>CASILLAS CANIZALES IRENE </c:v>
                </c:pt>
                <c:pt idx="13">
                  <c:v>CASTRO FLORES MOISÉS </c:v>
                </c:pt>
                <c:pt idx="14">
                  <c:v>FRIAS CASTILLO BRAYAN ADAN </c:v>
                </c:pt>
                <c:pt idx="15">
                  <c:v>GUTIERREZ ORDAZ JEANETTH ANNAHI </c:v>
                </c:pt>
                <c:pt idx="16">
                  <c:v>GUZMÁN AZUELA ERIKA ANDREA </c:v>
                </c:pt>
                <c:pt idx="17">
                  <c:v>IÑIGUEZ BARAJAS KARALA ISABEL </c:v>
                </c:pt>
                <c:pt idx="18">
                  <c:v>DENA AGUILAR MARÍA TERESA </c:v>
                </c:pt>
                <c:pt idx="19">
                  <c:v>DIAZ GONZÁLEZ MÓNICA </c:v>
                </c:pt>
                <c:pt idx="20">
                  <c:v>COSSIO GALVAN AIRAM BELEM </c:v>
                </c:pt>
                <c:pt idx="21">
                  <c:v>FERNÁNDEZ AVIÑA GABRIELA</c:v>
                </c:pt>
                <c:pt idx="22">
                  <c:v>GARCÍA LARES LUIS FERNANDO </c:v>
                </c:pt>
                <c:pt idx="23">
                  <c:v>GONZÁLEZ GASTÉLUM PAULINA</c:v>
                </c:pt>
                <c:pt idx="24">
                  <c:v>VIZCARRA CANIZALES LIZBETH </c:v>
                </c:pt>
                <c:pt idx="25">
                  <c:v>PEREZ ORTIZ JULIO CÉSAR </c:v>
                </c:pt>
                <c:pt idx="26">
                  <c:v>QUINTERO DURÓN MARÍA CONCEPCIÓN </c:v>
                </c:pt>
                <c:pt idx="27">
                  <c:v>FLORES NÚÑEZ NORMA BEATRIZ </c:v>
                </c:pt>
                <c:pt idx="28">
                  <c:v>GONZÁLEZ GRANADOS MAYDA ALEJANDRA </c:v>
                </c:pt>
                <c:pt idx="29">
                  <c:v>GUILLÉN JIMÉNEZ EVERARDO </c:v>
                </c:pt>
                <c:pt idx="30">
                  <c:v>MORALES MORENO JUAN MANUEL </c:v>
                </c:pt>
                <c:pt idx="31">
                  <c:v>RAMOS CHAVEZ JULIO ENRIQUE </c:v>
                </c:pt>
                <c:pt idx="32">
                  <c:v>VALLEJO RIVERA DENNYS </c:v>
                </c:pt>
                <c:pt idx="33">
                  <c:v>PEREZ POMPA ALEJANDRO </c:v>
                </c:pt>
                <c:pt idx="34">
                  <c:v>REYES GAXIOLA ELDER ALBERTO </c:v>
                </c:pt>
                <c:pt idx="35">
                  <c:v>RODRÍGUEZ VALENZUELA BRENDA</c:v>
                </c:pt>
                <c:pt idx="36">
                  <c:v>SÁNCHEZ JIMÉNEZ ELIZABETH JOSEFINA </c:v>
                </c:pt>
                <c:pt idx="37">
                  <c:v>AYÓN NUÑEZ PEDRO ALEXANDER </c:v>
                </c:pt>
                <c:pt idx="38">
                  <c:v>IBARRA GÓNZALEZ RUBICELIA </c:v>
                </c:pt>
                <c:pt idx="39">
                  <c:v>OROZCO GUTIÉRREZ JOSÉ</c:v>
                </c:pt>
                <c:pt idx="40">
                  <c:v>RODRÍGUEZ NEGRETE MIGUEL ÁNGEL </c:v>
                </c:pt>
                <c:pt idx="41">
                  <c:v>ZAZUETA CASTRO ALMA DOLORES </c:v>
                </c:pt>
                <c:pt idx="42">
                  <c:v>AMILLANO RAMOS SERGIO </c:v>
                </c:pt>
                <c:pt idx="43">
                  <c:v>DOMÍNGUEZ NORIEGA ALONSO RAFAEL </c:v>
                </c:pt>
                <c:pt idx="44">
                  <c:v>GRACIA LOPEZ DAMARIS YASMIN </c:v>
                </c:pt>
                <c:pt idx="45">
                  <c:v>SOTO LUZANÍA XÓCHITL </c:v>
                </c:pt>
                <c:pt idx="46">
                  <c:v>SOTO MORALES RICARDO ALEJANDRO </c:v>
                </c:pt>
                <c:pt idx="47">
                  <c:v>LINAREZ PLACENCIA GILDARDO</c:v>
                </c:pt>
                <c:pt idx="48">
                  <c:v>SOTELO JIMÉNEZ ANA FRANCISCA </c:v>
                </c:pt>
                <c:pt idx="49">
                  <c:v>CASTRO BORBÓN FRANCISCO JAVIER </c:v>
                </c:pt>
                <c:pt idx="50">
                  <c:v>CENICEROS ACUÑA LAURA </c:v>
                </c:pt>
                <c:pt idx="51">
                  <c:v>OLIVAREZ VELÁZQUEZ EUTILIA GUADALUPE </c:v>
                </c:pt>
                <c:pt idx="52">
                  <c:v>PEREZ FELGUERES MARÍA ELENA </c:v>
                </c:pt>
                <c:pt idx="53">
                  <c:v>ZÚÑIGA ARIAS ALEIDA YUKIE </c:v>
                </c:pt>
                <c:pt idx="54">
                  <c:v>ATONDO GOMEZ ABRAHAM ENRIQUE </c:v>
                </c:pt>
                <c:pt idx="55">
                  <c:v>CONTRERAS QUEZADA MARIELA </c:v>
                </c:pt>
                <c:pt idx="56">
                  <c:v>GOMEZ CORONEL ROBERTO </c:v>
                </c:pt>
                <c:pt idx="57">
                  <c:v>AGUAYO GUTIERREZ NORMA ALICIA </c:v>
                </c:pt>
                <c:pt idx="58">
                  <c:v>TORRES VALDES FELIPE</c:v>
                </c:pt>
                <c:pt idx="59">
                  <c:v>URIBE CALDERÓN JUAN RAÚL</c:v>
                </c:pt>
                <c:pt idx="60">
                  <c:v>CORONADO DE LOS REYES EDUARDO </c:v>
                </c:pt>
                <c:pt idx="61">
                  <c:v>FRANCO TORRES FRANCISCO JAVIER </c:v>
                </c:pt>
                <c:pt idx="62">
                  <c:v>ROBLES QUIÑONES MARIO ALFREDO </c:v>
                </c:pt>
                <c:pt idx="63">
                  <c:v>MENDOZA WILLIS FLORIDA PATRICIA </c:v>
                </c:pt>
                <c:pt idx="64">
                  <c:v>QUIJADA LUGO MARTÍN RENÉ</c:v>
                </c:pt>
                <c:pt idx="65">
                  <c:v>SOLIS BARRAZA SANTOS </c:v>
                </c:pt>
                <c:pt idx="66">
                  <c:v>BON LEÓN JUAN CARLOS </c:v>
                </c:pt>
                <c:pt idx="67">
                  <c:v>ALVAREZ CASTAÑEDA ERNESTO </c:v>
                </c:pt>
                <c:pt idx="68">
                  <c:v>DIAZ ZARAGOZA MARÍA DE LOURDES</c:v>
                </c:pt>
                <c:pt idx="69">
                  <c:v>COLOSSIO SOTELO NILZA DALILA </c:v>
                </c:pt>
                <c:pt idx="70">
                  <c:v>PALAFOX SÁNCHEZ ROTCIV </c:v>
                </c:pt>
                <c:pt idx="71">
                  <c:v>LÓPEZ LIZÁRRAGA JESÚS ERNESTO </c:v>
                </c:pt>
                <c:pt idx="72">
                  <c:v>VALENZUELA MARTÍNEZ NATALIA </c:v>
                </c:pt>
                <c:pt idx="73">
                  <c:v>BAY DIAZ SANDRA </c:v>
                </c:pt>
                <c:pt idx="74">
                  <c:v>MACÍAS CORONA JULIO ARMANDO </c:v>
                </c:pt>
              </c:strCache>
            </c:strRef>
          </c:cat>
          <c:val>
            <c:numRef>
              <c:f>Hoja2!$B$1:$B$75</c:f>
              <c:numCache>
                <c:formatCode>General</c:formatCode>
                <c:ptCount val="75"/>
                <c:pt idx="0">
                  <c:v>2.97</c:v>
                </c:pt>
                <c:pt idx="1">
                  <c:v>2.96</c:v>
                </c:pt>
                <c:pt idx="2">
                  <c:v>2.96</c:v>
                </c:pt>
                <c:pt idx="3">
                  <c:v>2.96</c:v>
                </c:pt>
                <c:pt idx="4">
                  <c:v>2.95</c:v>
                </c:pt>
                <c:pt idx="5">
                  <c:v>2.95</c:v>
                </c:pt>
                <c:pt idx="6">
                  <c:v>2.95</c:v>
                </c:pt>
                <c:pt idx="7">
                  <c:v>2.94</c:v>
                </c:pt>
                <c:pt idx="8">
                  <c:v>2.94</c:v>
                </c:pt>
                <c:pt idx="9">
                  <c:v>2.94</c:v>
                </c:pt>
                <c:pt idx="10">
                  <c:v>2.94</c:v>
                </c:pt>
                <c:pt idx="11">
                  <c:v>2.92</c:v>
                </c:pt>
                <c:pt idx="12">
                  <c:v>2.92</c:v>
                </c:pt>
                <c:pt idx="13">
                  <c:v>2.92</c:v>
                </c:pt>
                <c:pt idx="14">
                  <c:v>2.92</c:v>
                </c:pt>
                <c:pt idx="15">
                  <c:v>2.92</c:v>
                </c:pt>
                <c:pt idx="16">
                  <c:v>2.92</c:v>
                </c:pt>
                <c:pt idx="17">
                  <c:v>2.92</c:v>
                </c:pt>
                <c:pt idx="18">
                  <c:v>2.91</c:v>
                </c:pt>
                <c:pt idx="19">
                  <c:v>2.91</c:v>
                </c:pt>
                <c:pt idx="20">
                  <c:v>2.9</c:v>
                </c:pt>
                <c:pt idx="21">
                  <c:v>2.9</c:v>
                </c:pt>
                <c:pt idx="22">
                  <c:v>2.9</c:v>
                </c:pt>
                <c:pt idx="23">
                  <c:v>2.9</c:v>
                </c:pt>
                <c:pt idx="24">
                  <c:v>2.9</c:v>
                </c:pt>
                <c:pt idx="25">
                  <c:v>2.89</c:v>
                </c:pt>
                <c:pt idx="26">
                  <c:v>2.89</c:v>
                </c:pt>
                <c:pt idx="27">
                  <c:v>2.88</c:v>
                </c:pt>
                <c:pt idx="28">
                  <c:v>2.87</c:v>
                </c:pt>
                <c:pt idx="29">
                  <c:v>2.87</c:v>
                </c:pt>
                <c:pt idx="30">
                  <c:v>2.87</c:v>
                </c:pt>
                <c:pt idx="31">
                  <c:v>2.87</c:v>
                </c:pt>
                <c:pt idx="32">
                  <c:v>2.87</c:v>
                </c:pt>
                <c:pt idx="33">
                  <c:v>2.86</c:v>
                </c:pt>
                <c:pt idx="34">
                  <c:v>2.86</c:v>
                </c:pt>
                <c:pt idx="35">
                  <c:v>2.86</c:v>
                </c:pt>
                <c:pt idx="36">
                  <c:v>2.86</c:v>
                </c:pt>
                <c:pt idx="37">
                  <c:v>2.85</c:v>
                </c:pt>
                <c:pt idx="38">
                  <c:v>2.84</c:v>
                </c:pt>
                <c:pt idx="39">
                  <c:v>2.84</c:v>
                </c:pt>
                <c:pt idx="40">
                  <c:v>2.84</c:v>
                </c:pt>
                <c:pt idx="41">
                  <c:v>2.84</c:v>
                </c:pt>
                <c:pt idx="42">
                  <c:v>2.83</c:v>
                </c:pt>
                <c:pt idx="43">
                  <c:v>2.82</c:v>
                </c:pt>
                <c:pt idx="44">
                  <c:v>2.82</c:v>
                </c:pt>
                <c:pt idx="45">
                  <c:v>2.82</c:v>
                </c:pt>
                <c:pt idx="46">
                  <c:v>2.81</c:v>
                </c:pt>
                <c:pt idx="47">
                  <c:v>2.8</c:v>
                </c:pt>
                <c:pt idx="48">
                  <c:v>2.8</c:v>
                </c:pt>
                <c:pt idx="49">
                  <c:v>2.79</c:v>
                </c:pt>
                <c:pt idx="50">
                  <c:v>2.78</c:v>
                </c:pt>
                <c:pt idx="51">
                  <c:v>2.78</c:v>
                </c:pt>
                <c:pt idx="52">
                  <c:v>2.78</c:v>
                </c:pt>
                <c:pt idx="53">
                  <c:v>2.77</c:v>
                </c:pt>
                <c:pt idx="54">
                  <c:v>2.75</c:v>
                </c:pt>
                <c:pt idx="55">
                  <c:v>2.75</c:v>
                </c:pt>
                <c:pt idx="56">
                  <c:v>2.75</c:v>
                </c:pt>
                <c:pt idx="57">
                  <c:v>2.74</c:v>
                </c:pt>
                <c:pt idx="58">
                  <c:v>2.74</c:v>
                </c:pt>
                <c:pt idx="59">
                  <c:v>2.74</c:v>
                </c:pt>
                <c:pt idx="60">
                  <c:v>2.71</c:v>
                </c:pt>
                <c:pt idx="61">
                  <c:v>2.71</c:v>
                </c:pt>
                <c:pt idx="62">
                  <c:v>2.71</c:v>
                </c:pt>
                <c:pt idx="63">
                  <c:v>2.7</c:v>
                </c:pt>
                <c:pt idx="64">
                  <c:v>2.69</c:v>
                </c:pt>
                <c:pt idx="65">
                  <c:v>2.66</c:v>
                </c:pt>
                <c:pt idx="66">
                  <c:v>2.63</c:v>
                </c:pt>
                <c:pt idx="67">
                  <c:v>2.62</c:v>
                </c:pt>
                <c:pt idx="68">
                  <c:v>2.61</c:v>
                </c:pt>
                <c:pt idx="69">
                  <c:v>2.6</c:v>
                </c:pt>
                <c:pt idx="70">
                  <c:v>2.56</c:v>
                </c:pt>
                <c:pt idx="71">
                  <c:v>2.5299999999999998</c:v>
                </c:pt>
                <c:pt idx="72">
                  <c:v>2.4900000000000002</c:v>
                </c:pt>
                <c:pt idx="73">
                  <c:v>2.4300000000000002</c:v>
                </c:pt>
                <c:pt idx="74">
                  <c:v>2.27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86251112"/>
        <c:axId val="386244448"/>
      </c:barChart>
      <c:catAx>
        <c:axId val="386251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86244448"/>
        <c:crosses val="autoZero"/>
        <c:auto val="1"/>
        <c:lblAlgn val="ctr"/>
        <c:lblOffset val="100"/>
        <c:noMultiLvlLbl val="0"/>
      </c:catAx>
      <c:valAx>
        <c:axId val="3862444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8625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E1A4-6423-421C-A96F-EAA21EAA52C8}" type="datetimeFigureOut">
              <a:rPr lang="es-MX" smtClean="0"/>
              <a:t>18/01/2016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D724E-4A52-4638-9A54-A4DFCD384D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3828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929911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5AA1-D137-439B-878B-CA035EE714C5}" type="datetimeFigureOut">
              <a:rPr lang="es-MX" smtClean="0"/>
              <a:t>18/01/2016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905-8248-4258-AABE-5A64AD59F9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576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5AA1-D137-439B-878B-CA035EE714C5}" type="datetimeFigureOut">
              <a:rPr lang="es-MX" smtClean="0"/>
              <a:t>18/01/2016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905-8248-4258-AABE-5A64AD59F9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779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5AA1-D137-439B-878B-CA035EE714C5}" type="datetimeFigureOut">
              <a:rPr lang="es-MX" smtClean="0"/>
              <a:t>18/01/2016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905-8248-4258-AABE-5A64AD59F9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695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5AA1-D137-439B-878B-CA035EE714C5}" type="datetimeFigureOut">
              <a:rPr lang="es-MX" smtClean="0"/>
              <a:t>18/01/2016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905-8248-4258-AABE-5A64AD59F9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55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5AA1-D137-439B-878B-CA035EE714C5}" type="datetimeFigureOut">
              <a:rPr lang="es-MX" smtClean="0"/>
              <a:t>18/01/2016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905-8248-4258-AABE-5A64AD59F9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40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5AA1-D137-439B-878B-CA035EE714C5}" type="datetimeFigureOut">
              <a:rPr lang="es-MX" smtClean="0"/>
              <a:t>18/01/2016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905-8248-4258-AABE-5A64AD59F9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97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5AA1-D137-439B-878B-CA035EE714C5}" type="datetimeFigureOut">
              <a:rPr lang="es-MX" smtClean="0"/>
              <a:t>18/01/2016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905-8248-4258-AABE-5A64AD59F9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63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5AA1-D137-439B-878B-CA035EE714C5}" type="datetimeFigureOut">
              <a:rPr lang="es-MX" smtClean="0"/>
              <a:t>18/01/2016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905-8248-4258-AABE-5A64AD59F9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045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5AA1-D137-439B-878B-CA035EE714C5}" type="datetimeFigureOut">
              <a:rPr lang="es-MX" smtClean="0"/>
              <a:t>18/01/2016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905-8248-4258-AABE-5A64AD59F9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581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5AA1-D137-439B-878B-CA035EE714C5}" type="datetimeFigureOut">
              <a:rPr lang="es-MX" smtClean="0"/>
              <a:t>18/01/2016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905-8248-4258-AABE-5A64AD59F9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23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5AA1-D137-439B-878B-CA035EE714C5}" type="datetimeFigureOut">
              <a:rPr lang="es-MX" smtClean="0"/>
              <a:t>18/01/2016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905-8248-4258-AABE-5A64AD59F9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347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5AA1-D137-439B-878B-CA035EE714C5}" type="datetimeFigureOut">
              <a:rPr lang="es-MX" smtClean="0"/>
              <a:t>18/01/2016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78905-8248-4258-AABE-5A64AD59F9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70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 cstate="print">
            <a:lum contrast="-10000"/>
          </a:blip>
          <a:srcRect l="52" t="18385" b="7251"/>
          <a:stretch>
            <a:fillRect/>
          </a:stretch>
        </p:blipFill>
        <p:spPr bwMode="auto">
          <a:xfrm>
            <a:off x="0" y="2"/>
            <a:ext cx="10260632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OBRAS\Downloads\LOGO DE UT con D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3"/>
            <a:ext cx="1584176" cy="619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5 Título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2000" b="1" dirty="0">
              <a:solidFill>
                <a:srgbClr val="116F56"/>
              </a:solidFill>
              <a:latin typeface="Arial Black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403649" y="156465"/>
            <a:ext cx="7109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Acumulado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Resultados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Enseñanza-Aprendizaje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Profesores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Cuatrimestre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Septiembre-Diciembre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2015-3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/>
          </p:nvPr>
        </p:nvGraphicFramePr>
        <p:xfrm>
          <a:off x="107504" y="1370871"/>
          <a:ext cx="9865096" cy="5140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chart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0174" y="716910"/>
            <a:ext cx="1896779" cy="62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36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</Words>
  <Application>Microsoft Office PowerPoint</Application>
  <PresentationFormat>Presentación en pantalla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OBRAS</dc:creator>
  <cp:lastModifiedBy>OBRAS</cp:lastModifiedBy>
  <cp:revision>1</cp:revision>
  <dcterms:created xsi:type="dcterms:W3CDTF">2016-01-18T18:22:49Z</dcterms:created>
  <dcterms:modified xsi:type="dcterms:W3CDTF">2016-01-18T18:23:11Z</dcterms:modified>
</cp:coreProperties>
</file>