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7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7B15962B-44D0-4C5A-9755-D158522D63E5}" type="datetimeFigureOut">
              <a:rPr lang="es-MX" smtClean="0"/>
              <a:t>20/02/2017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EA0ED533-CE48-4C50-B0AD-727BD3B01AF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7560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5962B-44D0-4C5A-9755-D158522D63E5}" type="datetimeFigureOut">
              <a:rPr lang="es-MX" smtClean="0"/>
              <a:t>20/02/2017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ED533-CE48-4C50-B0AD-727BD3B01AF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70055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5962B-44D0-4C5A-9755-D158522D63E5}" type="datetimeFigureOut">
              <a:rPr lang="es-MX" smtClean="0"/>
              <a:t>20/02/2017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ED533-CE48-4C50-B0AD-727BD3B01AF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76237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5962B-44D0-4C5A-9755-D158522D63E5}" type="datetimeFigureOut">
              <a:rPr lang="es-MX" smtClean="0"/>
              <a:t>20/02/2017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ED533-CE48-4C50-B0AD-727BD3B01AFB}" type="slidenum">
              <a:rPr lang="es-MX" smtClean="0"/>
              <a:t>‹Nº›</a:t>
            </a:fld>
            <a:endParaRPr lang="es-MX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21928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5962B-44D0-4C5A-9755-D158522D63E5}" type="datetimeFigureOut">
              <a:rPr lang="es-MX" smtClean="0"/>
              <a:t>20/02/2017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ED533-CE48-4C50-B0AD-727BD3B01AF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718369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5962B-44D0-4C5A-9755-D158522D63E5}" type="datetimeFigureOut">
              <a:rPr lang="es-MX" smtClean="0"/>
              <a:t>20/02/2017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ED533-CE48-4C50-B0AD-727BD3B01AF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56897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5962B-44D0-4C5A-9755-D158522D63E5}" type="datetimeFigureOut">
              <a:rPr lang="es-MX" smtClean="0"/>
              <a:t>20/02/2017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ED533-CE48-4C50-B0AD-727BD3B01AF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21960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5962B-44D0-4C5A-9755-D158522D63E5}" type="datetimeFigureOut">
              <a:rPr lang="es-MX" smtClean="0"/>
              <a:t>20/02/2017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ED533-CE48-4C50-B0AD-727BD3B01AF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71003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5962B-44D0-4C5A-9755-D158522D63E5}" type="datetimeFigureOut">
              <a:rPr lang="es-MX" smtClean="0"/>
              <a:t>20/02/2017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ED533-CE48-4C50-B0AD-727BD3B01AF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9075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5962B-44D0-4C5A-9755-D158522D63E5}" type="datetimeFigureOut">
              <a:rPr lang="es-MX" smtClean="0"/>
              <a:t>20/02/2017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ED533-CE48-4C50-B0AD-727BD3B01AF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79606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5962B-44D0-4C5A-9755-D158522D63E5}" type="datetimeFigureOut">
              <a:rPr lang="es-MX" smtClean="0"/>
              <a:t>20/02/2017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ED533-CE48-4C50-B0AD-727BD3B01AF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9618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5962B-44D0-4C5A-9755-D158522D63E5}" type="datetimeFigureOut">
              <a:rPr lang="es-MX" smtClean="0"/>
              <a:t>20/02/2017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ED533-CE48-4C50-B0AD-727BD3B01AF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4245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5962B-44D0-4C5A-9755-D158522D63E5}" type="datetimeFigureOut">
              <a:rPr lang="es-MX" smtClean="0"/>
              <a:t>20/02/2017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ED533-CE48-4C50-B0AD-727BD3B01AF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4493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5962B-44D0-4C5A-9755-D158522D63E5}" type="datetimeFigureOut">
              <a:rPr lang="es-MX" smtClean="0"/>
              <a:t>20/02/2017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ED533-CE48-4C50-B0AD-727BD3B01AF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1408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5962B-44D0-4C5A-9755-D158522D63E5}" type="datetimeFigureOut">
              <a:rPr lang="es-MX" smtClean="0"/>
              <a:t>20/02/2017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ED533-CE48-4C50-B0AD-727BD3B01AF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824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5962B-44D0-4C5A-9755-D158522D63E5}" type="datetimeFigureOut">
              <a:rPr lang="es-MX" smtClean="0"/>
              <a:t>20/02/2017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ED533-CE48-4C50-B0AD-727BD3B01AF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74112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5962B-44D0-4C5A-9755-D158522D63E5}" type="datetimeFigureOut">
              <a:rPr lang="es-MX" smtClean="0"/>
              <a:t>20/02/2017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ED533-CE48-4C50-B0AD-727BD3B01AF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2917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5962B-44D0-4C5A-9755-D158522D63E5}" type="datetimeFigureOut">
              <a:rPr lang="es-MX" smtClean="0"/>
              <a:t>20/02/2017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ED533-CE48-4C50-B0AD-727BD3B01AF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79986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  <p:sldLayoutId id="2147483809" r:id="rId12"/>
    <p:sldLayoutId id="2147483810" r:id="rId13"/>
    <p:sldLayoutId id="2147483811" r:id="rId14"/>
    <p:sldLayoutId id="2147483812" r:id="rId15"/>
    <p:sldLayoutId id="2147483813" r:id="rId16"/>
    <p:sldLayoutId id="214748381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86008" y="-58579"/>
            <a:ext cx="7766936" cy="1646302"/>
          </a:xfrm>
        </p:spPr>
        <p:txBody>
          <a:bodyPr/>
          <a:lstStyle/>
          <a:p>
            <a:pPr algn="ctr"/>
            <a:r>
              <a:rPr lang="es-MX" sz="3600" dirty="0" smtClean="0">
                <a:solidFill>
                  <a:schemeClr val="tx1"/>
                </a:solidFill>
              </a:rPr>
              <a:t>MECANISMOS DE PARTICIPACION  CIUDADANA</a:t>
            </a:r>
            <a:endParaRPr lang="es-MX" sz="3600" dirty="0">
              <a:solidFill>
                <a:schemeClr val="tx1"/>
              </a:solidFill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0711113"/>
              </p:ext>
            </p:extLst>
          </p:nvPr>
        </p:nvGraphicFramePr>
        <p:xfrm>
          <a:off x="2265406" y="1837037"/>
          <a:ext cx="6656172" cy="3122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8032"/>
                <a:gridCol w="3238140"/>
              </a:tblGrid>
              <a:tr h="878102">
                <a:tc>
                  <a:txBody>
                    <a:bodyPr/>
                    <a:lstStyle/>
                    <a:p>
                      <a:r>
                        <a:rPr lang="es-MX" sz="12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Atención a visitantes</a:t>
                      </a:r>
                      <a:r>
                        <a:rPr lang="es-MX" sz="1200" b="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del Centro Ecológico</a:t>
                      </a:r>
                      <a:endParaRPr lang="es-MX" sz="1200" b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s-MX" sz="1200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  <a:p>
                      <a:pPr algn="r"/>
                      <a:r>
                        <a:rPr lang="es-MX" sz="120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45,720</a:t>
                      </a:r>
                      <a:endParaRPr lang="es-MX" sz="12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87810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Atención a visitantes</a:t>
                      </a:r>
                      <a:r>
                        <a:rPr lang="es-MX" sz="120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del Delfinario  </a:t>
                      </a:r>
                      <a:endParaRPr lang="es-MX" sz="1200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  <a:p>
                      <a:endParaRPr lang="es-MX" sz="12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00</a:t>
                      </a:r>
                      <a:endParaRPr lang="es-MX" sz="12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82968">
                <a:tc>
                  <a:txBody>
                    <a:bodyPr/>
                    <a:lstStyle/>
                    <a:p>
                      <a:r>
                        <a:rPr lang="es-MX" sz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Donación de plantas nativas</a:t>
                      </a:r>
                      <a:endParaRPr lang="es-MX" sz="12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43,310</a:t>
                      </a:r>
                      <a:endParaRPr lang="es-MX" sz="12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82968">
                <a:tc>
                  <a:txBody>
                    <a:bodyPr/>
                    <a:lstStyle/>
                    <a:p>
                      <a:r>
                        <a:rPr lang="es-MX" sz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Conferencias de educación ambiental</a:t>
                      </a:r>
                      <a:endParaRPr lang="es-MX" sz="12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20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24</a:t>
                      </a:r>
                      <a:endParaRPr lang="es-MX" sz="12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2594918" y="5263978"/>
            <a:ext cx="6104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chemeClr val="tx1">
                    <a:lumMod val="50000"/>
                  </a:schemeClr>
                </a:solidFill>
              </a:rPr>
              <a:t>DICIEMBRE </a:t>
            </a:r>
            <a:r>
              <a:rPr lang="es-MX" dirty="0" smtClean="0">
                <a:solidFill>
                  <a:schemeClr val="tx1">
                    <a:lumMod val="50000"/>
                  </a:schemeClr>
                </a:solidFill>
              </a:rPr>
              <a:t>   </a:t>
            </a:r>
            <a:r>
              <a:rPr lang="es-MX" dirty="0" smtClean="0">
                <a:solidFill>
                  <a:schemeClr val="tx1">
                    <a:lumMod val="50000"/>
                  </a:schemeClr>
                </a:solidFill>
              </a:rPr>
              <a:t>2016</a:t>
            </a:r>
            <a:endParaRPr lang="es-MX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538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o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o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o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TM04033919[[fn=Circuito]]</Template>
  <TotalTime>75</TotalTime>
  <Words>29</Words>
  <Application>Microsoft Office PowerPoint</Application>
  <PresentationFormat>Panorámica</PresentationFormat>
  <Paragraphs>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Tw Cen MT</vt:lpstr>
      <vt:lpstr>Circuito</vt:lpstr>
      <vt:lpstr>MECANISMOS DE PARTICIPACION  CIUDADANA</vt:lpstr>
    </vt:vector>
  </TitlesOfParts>
  <Company>PERSONAL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MECANISMOS DE PARTICIPACION  CIUDADANA</dc:title>
  <dc:creator>Angelica</dc:creator>
  <cp:lastModifiedBy>Angelica</cp:lastModifiedBy>
  <cp:revision>12</cp:revision>
  <dcterms:created xsi:type="dcterms:W3CDTF">2016-05-20T21:00:27Z</dcterms:created>
  <dcterms:modified xsi:type="dcterms:W3CDTF">2017-02-20T19:17:14Z</dcterms:modified>
</cp:coreProperties>
</file>