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2" r:id="rId2"/>
    <p:sldId id="263" r:id="rId3"/>
    <p:sldId id="266" r:id="rId4"/>
    <p:sldId id="267" r:id="rId5"/>
    <p:sldId id="268" r:id="rId6"/>
    <p:sldId id="269" r:id="rId7"/>
    <p:sldId id="264" r:id="rId8"/>
  </p:sldIdLst>
  <p:sldSz cx="9144000" cy="6858000" type="screen4x3"/>
  <p:notesSz cx="6858000" cy="9144000"/>
  <p:defaultTextStyle>
    <a:lvl1pPr algn="ctr" defTabSz="346710">
      <a:defRPr sz="2400">
        <a:solidFill>
          <a:srgbClr val="515151"/>
        </a:solidFill>
        <a:latin typeface="+mn-lt"/>
        <a:ea typeface="+mn-ea"/>
        <a:cs typeface="+mn-cs"/>
        <a:sym typeface="Cochin"/>
      </a:defRPr>
    </a:lvl1pPr>
    <a:lvl2pPr indent="96012" algn="ctr" defTabSz="346710">
      <a:defRPr sz="2400">
        <a:solidFill>
          <a:srgbClr val="515151"/>
        </a:solidFill>
        <a:latin typeface="+mn-lt"/>
        <a:ea typeface="+mn-ea"/>
        <a:cs typeface="+mn-cs"/>
        <a:sym typeface="Cochin"/>
      </a:defRPr>
    </a:lvl2pPr>
    <a:lvl3pPr indent="192024" algn="ctr" defTabSz="346710">
      <a:defRPr sz="2400">
        <a:solidFill>
          <a:srgbClr val="515151"/>
        </a:solidFill>
        <a:latin typeface="+mn-lt"/>
        <a:ea typeface="+mn-ea"/>
        <a:cs typeface="+mn-cs"/>
        <a:sym typeface="Cochin"/>
      </a:defRPr>
    </a:lvl3pPr>
    <a:lvl4pPr indent="288036" algn="ctr" defTabSz="346710">
      <a:defRPr sz="2400">
        <a:solidFill>
          <a:srgbClr val="515151"/>
        </a:solidFill>
        <a:latin typeface="+mn-lt"/>
        <a:ea typeface="+mn-ea"/>
        <a:cs typeface="+mn-cs"/>
        <a:sym typeface="Cochin"/>
      </a:defRPr>
    </a:lvl4pPr>
    <a:lvl5pPr indent="384048" algn="ctr" defTabSz="346710">
      <a:defRPr sz="2400">
        <a:solidFill>
          <a:srgbClr val="515151"/>
        </a:solidFill>
        <a:latin typeface="+mn-lt"/>
        <a:ea typeface="+mn-ea"/>
        <a:cs typeface="+mn-cs"/>
        <a:sym typeface="Cochin"/>
      </a:defRPr>
    </a:lvl5pPr>
    <a:lvl6pPr indent="480060" algn="ctr" defTabSz="346710">
      <a:defRPr sz="2400">
        <a:solidFill>
          <a:srgbClr val="515151"/>
        </a:solidFill>
        <a:latin typeface="+mn-lt"/>
        <a:ea typeface="+mn-ea"/>
        <a:cs typeface="+mn-cs"/>
        <a:sym typeface="Cochin"/>
      </a:defRPr>
    </a:lvl6pPr>
    <a:lvl7pPr indent="576072" algn="ctr" defTabSz="346710">
      <a:defRPr sz="2400">
        <a:solidFill>
          <a:srgbClr val="515151"/>
        </a:solidFill>
        <a:latin typeface="+mn-lt"/>
        <a:ea typeface="+mn-ea"/>
        <a:cs typeface="+mn-cs"/>
        <a:sym typeface="Cochin"/>
      </a:defRPr>
    </a:lvl7pPr>
    <a:lvl8pPr indent="672084" algn="ctr" defTabSz="346710">
      <a:defRPr sz="2400">
        <a:solidFill>
          <a:srgbClr val="515151"/>
        </a:solidFill>
        <a:latin typeface="+mn-lt"/>
        <a:ea typeface="+mn-ea"/>
        <a:cs typeface="+mn-cs"/>
        <a:sym typeface="Cochin"/>
      </a:defRPr>
    </a:lvl8pPr>
    <a:lvl9pPr indent="768096" algn="ctr" defTabSz="346710">
      <a:defRPr sz="2400">
        <a:solidFill>
          <a:srgbClr val="515151"/>
        </a:solidFill>
        <a:latin typeface="+mn-lt"/>
        <a:ea typeface="+mn-ea"/>
        <a:cs typeface="+mn-cs"/>
        <a:sym typeface="Cochin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CDEE0"/>
              </a:solidFill>
              <a:prstDash val="solid"/>
              <a:miter lim="400000"/>
            </a:ln>
          </a:top>
          <a:bottom>
            <a:ln w="12700" cap="flat">
              <a:solidFill>
                <a:srgbClr val="DCDEE0"/>
              </a:solidFill>
              <a:prstDash val="solid"/>
              <a:miter lim="400000"/>
            </a:ln>
          </a:bottom>
          <a:insideH>
            <a:ln w="12700" cap="flat">
              <a:solidFill>
                <a:srgbClr val="DCDEE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DCDEE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A1A6"/>
              </a:solidFill>
              <a:prstDash val="solid"/>
              <a:miter lim="400000"/>
            </a:ln>
          </a:top>
          <a:bottom>
            <a:ln w="12700" cap="flat">
              <a:solidFill>
                <a:srgbClr val="A2A1A6"/>
              </a:solidFill>
              <a:prstDash val="solid"/>
              <a:miter lim="400000"/>
            </a:ln>
          </a:bottom>
          <a:insideH>
            <a:ln w="12700" cap="flat">
              <a:solidFill>
                <a:srgbClr val="A2A1A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18181"/>
              </a:solidFill>
              <a:prstDash val="solid"/>
              <a:miter lim="400000"/>
            </a:ln>
          </a:top>
          <a:bottom>
            <a:ln w="12700" cap="flat">
              <a:solidFill>
                <a:srgbClr val="818181"/>
              </a:solidFill>
              <a:prstDash val="solid"/>
              <a:miter lim="400000"/>
            </a:ln>
          </a:bottom>
          <a:insideH>
            <a:ln w="12700" cap="flat">
              <a:solidFill>
                <a:srgbClr val="818181"/>
              </a:solidFill>
              <a:prstDash val="solid"/>
              <a:miter lim="400000"/>
            </a:ln>
          </a:insideH>
          <a:insideV>
            <a:ln w="12700" cap="flat">
              <a:solidFill>
                <a:srgbClr val="818181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1818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1818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6AAA9">
              <a:alpha val="11000"/>
            </a:srgbClr>
          </a:solidFill>
        </a:fill>
      </a:tcStyle>
    </a:band2H>
    <a:firstCo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A6AAA9"/>
              </a:solidFill>
              <a:custDash>
                <a:ds d="100000" sp="200000"/>
              </a:custDash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5F8A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rnd">
              <a:solidFill>
                <a:srgbClr val="A6AAA9"/>
              </a:solidFill>
              <a:custDash>
                <a:ds d="100000" sp="200000"/>
              </a:custDash>
              <a:miter lim="400000"/>
            </a:ln>
          </a:bottom>
          <a:insideH>
            <a:ln w="12700" cap="flat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5F8A">
              <a:alpha val="5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6AAA9">
              <a:alpha val="25000"/>
            </a:srgbClr>
          </a:solidFill>
        </a:fill>
      </a:tcStyle>
    </a:band2H>
    <a:firstCo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A2BB8B">
              <a:alpha val="3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965C">
              <a:alpha val="8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965C">
              <a:alpha val="64999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3585F">
              <a:alpha val="57000"/>
            </a:srgbClr>
          </a:solidFill>
        </a:fill>
      </a:tcStyle>
    </a:firstCol>
    <a:lastRow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Ref idx="minor">
          <a:srgbClr val="53585F"/>
        </a:fontRef>
        <a:srgbClr val="53585F"/>
      </a:tcTxStyle>
      <a:tcStyle>
        <a:tcBdr>
          <a:left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/>
          </a:solidFill>
        </a:fill>
      </a:tcStyle>
    </a:band2H>
    <a:firstCol>
      <a:tcTxStyle b="off" i="off">
        <a:fontRef idx="minor">
          <a:srgbClr val="818181"/>
        </a:fontRef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BB4DA"/>
              </a:solidFill>
              <a:prstDash val="solid"/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9BB4DA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818181"/>
        </a:fontRef>
        <a:srgbClr val="818181"/>
      </a:tcTxStyle>
      <a:tcStyle>
        <a:tcBdr>
          <a:left>
            <a:ln w="25400" cap="flat">
              <a:solidFill>
                <a:srgbClr val="9BB4DA"/>
              </a:solidFill>
              <a:prstDash val="solid"/>
              <a:miter lim="400000"/>
            </a:ln>
          </a:left>
          <a:right>
            <a:ln w="25400" cap="flat">
              <a:solidFill>
                <a:srgbClr val="9BB4DA"/>
              </a:solidFill>
              <a:prstDash val="solid"/>
              <a:miter lim="400000"/>
            </a:ln>
          </a:right>
          <a:top>
            <a:ln w="25400" cap="flat">
              <a:solidFill>
                <a:srgbClr val="9BB4D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BB4DA"/>
              </a:solidFill>
              <a:prstDash val="solid"/>
              <a:miter lim="400000"/>
            </a:ln>
          </a:insideH>
          <a:insideV>
            <a:ln w="25400" cap="flat">
              <a:solidFill>
                <a:srgbClr val="9BB4D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789BA"/>
        </a:fontRef>
        <a:srgbClr val="6789BA"/>
      </a:tcTxStyle>
      <a:tcStyle>
        <a:tcBdr>
          <a:left>
            <a:ln w="25400" cap="flat">
              <a:solidFill>
                <a:srgbClr val="9BB4DA"/>
              </a:solidFill>
              <a:prstDash val="solid"/>
              <a:miter lim="400000"/>
            </a:ln>
          </a:left>
          <a:right>
            <a:ln w="25400" cap="flat">
              <a:solidFill>
                <a:srgbClr val="9BB4D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BB4DA"/>
              </a:solidFill>
              <a:prstDash val="solid"/>
              <a:miter lim="400000"/>
            </a:ln>
          </a:bottom>
          <a:insideH>
            <a:ln w="25400" cap="flat">
              <a:solidFill>
                <a:srgbClr val="9BB4DA"/>
              </a:solidFill>
              <a:prstDash val="solid"/>
              <a:miter lim="400000"/>
            </a:ln>
          </a:insideH>
          <a:insideV>
            <a:ln w="25400" cap="flat">
              <a:solidFill>
                <a:srgbClr val="9BB4D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48209056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92024">
      <a:lnSpc>
        <a:spcPct val="117999"/>
      </a:lnSpc>
      <a:defRPr sz="900">
        <a:latin typeface="Helvetica Neue"/>
        <a:ea typeface="Helvetica Neue"/>
        <a:cs typeface="Helvetica Neue"/>
        <a:sym typeface="Helvetica Neue"/>
      </a:defRPr>
    </a:lvl1pPr>
    <a:lvl2pPr indent="96012" defTabSz="192024">
      <a:lnSpc>
        <a:spcPct val="117999"/>
      </a:lnSpc>
      <a:defRPr sz="900">
        <a:latin typeface="Helvetica Neue"/>
        <a:ea typeface="Helvetica Neue"/>
        <a:cs typeface="Helvetica Neue"/>
        <a:sym typeface="Helvetica Neue"/>
      </a:defRPr>
    </a:lvl2pPr>
    <a:lvl3pPr indent="192024" defTabSz="192024">
      <a:lnSpc>
        <a:spcPct val="117999"/>
      </a:lnSpc>
      <a:defRPr sz="900">
        <a:latin typeface="Helvetica Neue"/>
        <a:ea typeface="Helvetica Neue"/>
        <a:cs typeface="Helvetica Neue"/>
        <a:sym typeface="Helvetica Neue"/>
      </a:defRPr>
    </a:lvl3pPr>
    <a:lvl4pPr indent="288036" defTabSz="192024">
      <a:lnSpc>
        <a:spcPct val="117999"/>
      </a:lnSpc>
      <a:defRPr sz="900">
        <a:latin typeface="Helvetica Neue"/>
        <a:ea typeface="Helvetica Neue"/>
        <a:cs typeface="Helvetica Neue"/>
        <a:sym typeface="Helvetica Neue"/>
      </a:defRPr>
    </a:lvl4pPr>
    <a:lvl5pPr indent="384048" defTabSz="192024">
      <a:lnSpc>
        <a:spcPct val="117999"/>
      </a:lnSpc>
      <a:defRPr sz="900">
        <a:latin typeface="Helvetica Neue"/>
        <a:ea typeface="Helvetica Neue"/>
        <a:cs typeface="Helvetica Neue"/>
        <a:sym typeface="Helvetica Neue"/>
      </a:defRPr>
    </a:lvl5pPr>
    <a:lvl6pPr indent="480060" defTabSz="192024">
      <a:lnSpc>
        <a:spcPct val="117999"/>
      </a:lnSpc>
      <a:defRPr sz="900">
        <a:latin typeface="Helvetica Neue"/>
        <a:ea typeface="Helvetica Neue"/>
        <a:cs typeface="Helvetica Neue"/>
        <a:sym typeface="Helvetica Neue"/>
      </a:defRPr>
    </a:lvl6pPr>
    <a:lvl7pPr indent="576072" defTabSz="192024">
      <a:lnSpc>
        <a:spcPct val="117999"/>
      </a:lnSpc>
      <a:defRPr sz="900">
        <a:latin typeface="Helvetica Neue"/>
        <a:ea typeface="Helvetica Neue"/>
        <a:cs typeface="Helvetica Neue"/>
        <a:sym typeface="Helvetica Neue"/>
      </a:defRPr>
    </a:lvl7pPr>
    <a:lvl8pPr indent="672084" defTabSz="192024">
      <a:lnSpc>
        <a:spcPct val="117999"/>
      </a:lnSpc>
      <a:defRPr sz="900">
        <a:latin typeface="Helvetica Neue"/>
        <a:ea typeface="Helvetica Neue"/>
        <a:cs typeface="Helvetica Neue"/>
        <a:sym typeface="Helvetica Neue"/>
      </a:defRPr>
    </a:lvl8pPr>
    <a:lvl9pPr indent="768096" defTabSz="192024">
      <a:lnSpc>
        <a:spcPct val="117999"/>
      </a:lnSpc>
      <a:defRPr sz="9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571500" y="1447800"/>
            <a:ext cx="8001000" cy="2235200"/>
          </a:xfrm>
          <a:prstGeom prst="rect">
            <a:avLst/>
          </a:prstGeom>
        </p:spPr>
        <p:txBody>
          <a:bodyPr anchor="b"/>
          <a:lstStyle>
            <a:lvl1pPr>
              <a:defRPr sz="59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4000" dirty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571500" y="3752850"/>
            <a:ext cx="8001000" cy="10731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4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96012" algn="ctr">
              <a:spcBef>
                <a:spcPts val="0"/>
              </a:spcBef>
              <a:buClrTx/>
              <a:buSzTx/>
              <a:buNone/>
              <a:defRPr sz="24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192024" algn="ctr">
              <a:spcBef>
                <a:spcPts val="0"/>
              </a:spcBef>
              <a:buClrTx/>
              <a:buSzTx/>
              <a:buNone/>
              <a:defRPr sz="24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288036" algn="ctr">
              <a:spcBef>
                <a:spcPts val="0"/>
              </a:spcBef>
              <a:buClrTx/>
              <a:buSzTx/>
              <a:buNone/>
              <a:defRPr sz="24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384048" algn="ctr">
              <a:spcBef>
                <a:spcPts val="0"/>
              </a:spcBef>
              <a:buClrTx/>
              <a:buSzTx/>
              <a:buNone/>
              <a:defRPr sz="24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800" dirty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5800" dirty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5800" dirty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5800" dirty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5800" dirty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F3C2CD-8FDD-6E4C-AEEE-E4A0507638A5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947E5A-07AE-C649-9871-C8424E4CA59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97823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65" charset="-128"/>
              </a:defRPr>
            </a:lvl1pPr>
          </a:lstStyle>
          <a:p>
            <a:fld id="{F85288FC-7CE7-4446-9F7D-0720DA152C75}" type="datetimeFigureOut">
              <a:rPr lang="es-MX" smtClean="0"/>
              <a:pPr/>
              <a:t>02/12/2016</a:t>
            </a:fld>
            <a:endParaRPr lang="es-MX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65" charset="-128"/>
              </a:defRPr>
            </a:lvl1pPr>
          </a:lstStyle>
          <a:p>
            <a:endParaRPr lang="es-MX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65" charset="-128"/>
              </a:defRPr>
            </a:lvl1pPr>
          </a:lstStyle>
          <a:p>
            <a:fld id="{0C63A068-6BE8-41A5-BD73-57E952711C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6789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552450" y="4775200"/>
            <a:ext cx="8001000" cy="1143000"/>
          </a:xfrm>
          <a:prstGeom prst="rect">
            <a:avLst/>
          </a:prstGeom>
        </p:spPr>
        <p:txBody>
          <a:bodyPr/>
          <a:lstStyle>
            <a:lvl1pPr>
              <a:defRPr sz="59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4000" dirty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552450" y="5911850"/>
            <a:ext cx="8001000" cy="4762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4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96012" algn="ctr">
              <a:spcBef>
                <a:spcPts val="0"/>
              </a:spcBef>
              <a:buClrTx/>
              <a:buSzTx/>
              <a:buNone/>
              <a:defRPr sz="24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192024" algn="ctr">
              <a:spcBef>
                <a:spcPts val="0"/>
              </a:spcBef>
              <a:buClrTx/>
              <a:buSzTx/>
              <a:buNone/>
              <a:defRPr sz="24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288036" algn="ctr">
              <a:spcBef>
                <a:spcPts val="0"/>
              </a:spcBef>
              <a:buClrTx/>
              <a:buSzTx/>
              <a:buNone/>
              <a:defRPr sz="24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384048" algn="ctr">
              <a:spcBef>
                <a:spcPts val="0"/>
              </a:spcBef>
              <a:buClrTx/>
              <a:buSzTx/>
              <a:buNone/>
              <a:defRPr sz="24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800" dirty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5800" dirty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5800" dirty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5800" dirty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5800" dirty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771525" y="1003300"/>
            <a:ext cx="3810000" cy="2603500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400" dirty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771525" y="3733800"/>
            <a:ext cx="3810000" cy="2286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4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96012" algn="ctr">
              <a:spcBef>
                <a:spcPts val="0"/>
              </a:spcBef>
              <a:buClrTx/>
              <a:buSzTx/>
              <a:buNone/>
              <a:defRPr sz="24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192024" algn="ctr">
              <a:spcBef>
                <a:spcPts val="0"/>
              </a:spcBef>
              <a:buClrTx/>
              <a:buSzTx/>
              <a:buNone/>
              <a:defRPr sz="24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288036" algn="ctr">
              <a:spcBef>
                <a:spcPts val="0"/>
              </a:spcBef>
              <a:buClrTx/>
              <a:buSzTx/>
              <a:buNone/>
              <a:defRPr sz="24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384048" algn="ctr">
              <a:spcBef>
                <a:spcPts val="0"/>
              </a:spcBef>
              <a:buClrTx/>
              <a:buSzTx/>
              <a:buNone/>
              <a:defRPr sz="24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800" dirty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5800" dirty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5800" dirty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5800" dirty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5800" dirty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400" dirty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15151"/>
                </a:solidFill>
              </a:defRPr>
            </a:lvl1pPr>
            <a:lvl2pPr>
              <a:defRPr sz="2400">
                <a:solidFill>
                  <a:srgbClr val="515151"/>
                </a:solidFill>
              </a:defRPr>
            </a:lvl2pPr>
            <a:lvl3pPr>
              <a:defRPr sz="2400">
                <a:solidFill>
                  <a:srgbClr val="515151"/>
                </a:solidFill>
              </a:defRPr>
            </a:lvl3pPr>
            <a:lvl4pPr>
              <a:defRPr sz="2400">
                <a:solidFill>
                  <a:srgbClr val="515151"/>
                </a:solidFill>
              </a:defRPr>
            </a:lvl4pPr>
            <a:lvl5pPr>
              <a:defRPr sz="2400">
                <a:solidFill>
                  <a:srgbClr val="515151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 dirty="0">
                <a:solidFill>
                  <a:srgbClr val="51515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600" dirty="0">
                <a:solidFill>
                  <a:srgbClr val="51515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600" dirty="0">
                <a:solidFill>
                  <a:srgbClr val="51515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600" dirty="0">
                <a:solidFill>
                  <a:srgbClr val="51515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600" dirty="0">
                <a:solidFill>
                  <a:srgbClr val="51515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400" dirty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571500" y="1968500"/>
            <a:ext cx="4024313" cy="4032250"/>
          </a:xfrm>
          <a:prstGeom prst="rect">
            <a:avLst/>
          </a:prstGeom>
        </p:spPr>
        <p:txBody>
          <a:bodyPr/>
          <a:lstStyle>
            <a:lvl1pPr marL="213360" indent="-213360">
              <a:spcBef>
                <a:spcPts val="1932"/>
              </a:spcBef>
              <a:buClrTx/>
              <a:defRPr sz="1900">
                <a:solidFill>
                  <a:srgbClr val="515151"/>
                </a:solidFill>
              </a:defRPr>
            </a:lvl1pPr>
            <a:lvl2pPr marL="426720" indent="-213360">
              <a:spcBef>
                <a:spcPts val="1932"/>
              </a:spcBef>
              <a:buClrTx/>
              <a:defRPr sz="1900">
                <a:solidFill>
                  <a:srgbClr val="515151"/>
                </a:solidFill>
              </a:defRPr>
            </a:lvl2pPr>
            <a:lvl3pPr marL="640080" indent="-213360">
              <a:spcBef>
                <a:spcPts val="1932"/>
              </a:spcBef>
              <a:buClrTx/>
              <a:defRPr sz="1900">
                <a:solidFill>
                  <a:srgbClr val="515151"/>
                </a:solidFill>
              </a:defRPr>
            </a:lvl3pPr>
            <a:lvl4pPr marL="853440" indent="-213360">
              <a:spcBef>
                <a:spcPts val="1932"/>
              </a:spcBef>
              <a:buClrTx/>
              <a:defRPr sz="1900">
                <a:solidFill>
                  <a:srgbClr val="515151"/>
                </a:solidFill>
              </a:defRPr>
            </a:lvl4pPr>
            <a:lvl5pPr marL="1066800" indent="-213360">
              <a:spcBef>
                <a:spcPts val="1932"/>
              </a:spcBef>
              <a:buClrTx/>
              <a:defRPr sz="1900">
                <a:solidFill>
                  <a:srgbClr val="515151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 dirty="0">
                <a:solidFill>
                  <a:srgbClr val="51515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 dirty="0">
                <a:solidFill>
                  <a:srgbClr val="51515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 dirty="0">
                <a:solidFill>
                  <a:srgbClr val="51515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 dirty="0">
                <a:solidFill>
                  <a:srgbClr val="51515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 dirty="0">
                <a:solidFill>
                  <a:srgbClr val="51515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571500" y="889000"/>
            <a:ext cx="8001000" cy="5080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15151"/>
                </a:solidFill>
              </a:defRPr>
            </a:lvl1pPr>
            <a:lvl2pPr>
              <a:defRPr sz="2400">
                <a:solidFill>
                  <a:srgbClr val="515151"/>
                </a:solidFill>
              </a:defRPr>
            </a:lvl2pPr>
            <a:lvl3pPr>
              <a:defRPr sz="2400">
                <a:solidFill>
                  <a:srgbClr val="515151"/>
                </a:solidFill>
              </a:defRPr>
            </a:lvl3pPr>
            <a:lvl4pPr>
              <a:defRPr sz="2400">
                <a:solidFill>
                  <a:srgbClr val="515151"/>
                </a:solidFill>
              </a:defRPr>
            </a:lvl4pPr>
            <a:lvl5pPr>
              <a:defRPr sz="2400">
                <a:solidFill>
                  <a:srgbClr val="515151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 dirty="0">
                <a:solidFill>
                  <a:srgbClr val="51515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600" dirty="0">
                <a:solidFill>
                  <a:srgbClr val="51515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600" dirty="0">
                <a:solidFill>
                  <a:srgbClr val="51515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600" dirty="0">
                <a:solidFill>
                  <a:srgbClr val="51515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600" dirty="0">
                <a:solidFill>
                  <a:srgbClr val="51515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71500" y="381000"/>
            <a:ext cx="8001000" cy="1333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400" dirty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71500" y="1968500"/>
            <a:ext cx="8001000" cy="400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 dirty="0">
                <a:solidFill>
                  <a:srgbClr val="51515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600" dirty="0">
                <a:solidFill>
                  <a:srgbClr val="51515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600" dirty="0">
                <a:solidFill>
                  <a:srgbClr val="51515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600" dirty="0">
                <a:solidFill>
                  <a:srgbClr val="51515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600" dirty="0">
                <a:solidFill>
                  <a:srgbClr val="515151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346710">
        <a:defRPr sz="44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1pPr>
      <a:lvl2pPr indent="96012" algn="ctr" defTabSz="346710">
        <a:defRPr sz="44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2pPr>
      <a:lvl3pPr indent="192024" algn="ctr" defTabSz="346710">
        <a:defRPr sz="44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3pPr>
      <a:lvl4pPr indent="288036" algn="ctr" defTabSz="346710">
        <a:defRPr sz="44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4pPr>
      <a:lvl5pPr indent="384048" algn="ctr" defTabSz="346710">
        <a:defRPr sz="44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5pPr>
      <a:lvl6pPr indent="480060" algn="ctr" defTabSz="346710">
        <a:defRPr sz="44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6pPr>
      <a:lvl7pPr indent="576072" algn="ctr" defTabSz="346710">
        <a:defRPr sz="44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7pPr>
      <a:lvl8pPr indent="672084" algn="ctr" defTabSz="346710">
        <a:defRPr sz="44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8pPr>
      <a:lvl9pPr indent="768096" algn="ctr" defTabSz="346710">
        <a:defRPr sz="44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9pPr>
    </p:titleStyle>
    <p:bodyStyle>
      <a:lvl1pPr marL="266700" indent="-266700" defTabSz="346710">
        <a:spcBef>
          <a:spcPts val="2352"/>
        </a:spcBef>
        <a:buClr>
          <a:srgbClr val="515151"/>
        </a:buClr>
        <a:buSzPct val="75000"/>
        <a:buChar char="•"/>
        <a:defRPr sz="2400">
          <a:solidFill>
            <a:srgbClr val="515151"/>
          </a:solidFill>
          <a:latin typeface="+mn-lt"/>
          <a:ea typeface="+mn-ea"/>
          <a:cs typeface="+mn-cs"/>
          <a:sym typeface="Cochin"/>
        </a:defRPr>
      </a:lvl1pPr>
      <a:lvl2pPr marL="533400" indent="-266700" defTabSz="346710">
        <a:spcBef>
          <a:spcPts val="2352"/>
        </a:spcBef>
        <a:buClr>
          <a:srgbClr val="515151"/>
        </a:buClr>
        <a:buSzPct val="75000"/>
        <a:buChar char="•"/>
        <a:defRPr sz="2400">
          <a:solidFill>
            <a:srgbClr val="515151"/>
          </a:solidFill>
          <a:latin typeface="+mn-lt"/>
          <a:ea typeface="+mn-ea"/>
          <a:cs typeface="+mn-cs"/>
          <a:sym typeface="Cochin"/>
        </a:defRPr>
      </a:lvl2pPr>
      <a:lvl3pPr marL="800100" indent="-266700" defTabSz="346710">
        <a:spcBef>
          <a:spcPts val="2352"/>
        </a:spcBef>
        <a:buClr>
          <a:srgbClr val="515151"/>
        </a:buClr>
        <a:buSzPct val="75000"/>
        <a:buChar char="•"/>
        <a:defRPr sz="2400">
          <a:solidFill>
            <a:srgbClr val="515151"/>
          </a:solidFill>
          <a:latin typeface="+mn-lt"/>
          <a:ea typeface="+mn-ea"/>
          <a:cs typeface="+mn-cs"/>
          <a:sym typeface="Cochin"/>
        </a:defRPr>
      </a:lvl3pPr>
      <a:lvl4pPr marL="1066800" indent="-266700" defTabSz="346710">
        <a:spcBef>
          <a:spcPts val="2352"/>
        </a:spcBef>
        <a:buClr>
          <a:srgbClr val="515151"/>
        </a:buClr>
        <a:buSzPct val="75000"/>
        <a:buChar char="•"/>
        <a:defRPr sz="2400">
          <a:solidFill>
            <a:srgbClr val="515151"/>
          </a:solidFill>
          <a:latin typeface="+mn-lt"/>
          <a:ea typeface="+mn-ea"/>
          <a:cs typeface="+mn-cs"/>
          <a:sym typeface="Cochin"/>
        </a:defRPr>
      </a:lvl4pPr>
      <a:lvl5pPr marL="1333500" indent="-266700" defTabSz="346710">
        <a:spcBef>
          <a:spcPts val="2352"/>
        </a:spcBef>
        <a:buClr>
          <a:srgbClr val="515151"/>
        </a:buClr>
        <a:buSzPct val="75000"/>
        <a:buChar char="•"/>
        <a:defRPr sz="2400">
          <a:solidFill>
            <a:srgbClr val="515151"/>
          </a:solidFill>
          <a:latin typeface="+mn-lt"/>
          <a:ea typeface="+mn-ea"/>
          <a:cs typeface="+mn-cs"/>
          <a:sym typeface="Cochin"/>
        </a:defRPr>
      </a:lvl5pPr>
      <a:lvl6pPr marL="1600200" indent="-266700" defTabSz="346710">
        <a:spcBef>
          <a:spcPts val="2352"/>
        </a:spcBef>
        <a:buClr>
          <a:srgbClr val="515151"/>
        </a:buClr>
        <a:buSzPct val="75000"/>
        <a:buChar char="•"/>
        <a:defRPr sz="2400">
          <a:solidFill>
            <a:srgbClr val="515151"/>
          </a:solidFill>
          <a:latin typeface="+mn-lt"/>
          <a:ea typeface="+mn-ea"/>
          <a:cs typeface="+mn-cs"/>
          <a:sym typeface="Cochin"/>
        </a:defRPr>
      </a:lvl6pPr>
      <a:lvl7pPr marL="1866900" indent="-266700" defTabSz="346710">
        <a:spcBef>
          <a:spcPts val="2352"/>
        </a:spcBef>
        <a:buClr>
          <a:srgbClr val="515151"/>
        </a:buClr>
        <a:buSzPct val="75000"/>
        <a:buChar char="•"/>
        <a:defRPr sz="2400">
          <a:solidFill>
            <a:srgbClr val="515151"/>
          </a:solidFill>
          <a:latin typeface="+mn-lt"/>
          <a:ea typeface="+mn-ea"/>
          <a:cs typeface="+mn-cs"/>
          <a:sym typeface="Cochin"/>
        </a:defRPr>
      </a:lvl7pPr>
      <a:lvl8pPr marL="2133600" indent="-266700" defTabSz="346710">
        <a:spcBef>
          <a:spcPts val="2352"/>
        </a:spcBef>
        <a:buClr>
          <a:srgbClr val="515151"/>
        </a:buClr>
        <a:buSzPct val="75000"/>
        <a:buChar char="•"/>
        <a:defRPr sz="2400">
          <a:solidFill>
            <a:srgbClr val="515151"/>
          </a:solidFill>
          <a:latin typeface="+mn-lt"/>
          <a:ea typeface="+mn-ea"/>
          <a:cs typeface="+mn-cs"/>
          <a:sym typeface="Cochin"/>
        </a:defRPr>
      </a:lvl8pPr>
      <a:lvl9pPr marL="2400300" indent="-266700" defTabSz="346710">
        <a:spcBef>
          <a:spcPts val="2352"/>
        </a:spcBef>
        <a:buClr>
          <a:srgbClr val="515151"/>
        </a:buClr>
        <a:buSzPct val="75000"/>
        <a:buChar char="•"/>
        <a:defRPr sz="2400">
          <a:solidFill>
            <a:srgbClr val="515151"/>
          </a:solidFill>
          <a:latin typeface="+mn-lt"/>
          <a:ea typeface="+mn-ea"/>
          <a:cs typeface="+mn-cs"/>
          <a:sym typeface="Cochin"/>
        </a:defRPr>
      </a:lvl9pPr>
    </p:bodyStyle>
    <p:otherStyle>
      <a:lvl1pPr algn="ctr" defTabSz="346710">
        <a:defRPr sz="12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indent="96012" algn="ctr" defTabSz="346710">
        <a:defRPr sz="12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indent="192024" algn="ctr" defTabSz="346710">
        <a:defRPr sz="12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indent="288036" algn="ctr" defTabSz="346710">
        <a:defRPr sz="12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indent="384048" algn="ctr" defTabSz="346710">
        <a:defRPr sz="12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indent="480060" algn="ctr" defTabSz="346710">
        <a:defRPr sz="1200">
          <a:solidFill>
            <a:schemeClr val="tx1"/>
          </a:solidFill>
          <a:latin typeface="+mn-lt"/>
          <a:ea typeface="+mn-ea"/>
          <a:cs typeface="+mn-cs"/>
          <a:sym typeface="Cochin"/>
        </a:defRPr>
      </a:lvl6pPr>
      <a:lvl7pPr indent="576072" algn="ctr" defTabSz="346710">
        <a:defRPr sz="1200">
          <a:solidFill>
            <a:schemeClr val="tx1"/>
          </a:solidFill>
          <a:latin typeface="+mn-lt"/>
          <a:ea typeface="+mn-ea"/>
          <a:cs typeface="+mn-cs"/>
          <a:sym typeface="Cochin"/>
        </a:defRPr>
      </a:lvl7pPr>
      <a:lvl8pPr indent="672084" algn="ctr" defTabSz="346710">
        <a:defRPr sz="1200">
          <a:solidFill>
            <a:schemeClr val="tx1"/>
          </a:solidFill>
          <a:latin typeface="+mn-lt"/>
          <a:ea typeface="+mn-ea"/>
          <a:cs typeface="+mn-cs"/>
          <a:sym typeface="Cochin"/>
        </a:defRPr>
      </a:lvl8pPr>
      <a:lvl9pPr indent="768096" algn="ctr" defTabSz="346710">
        <a:defRPr sz="1200">
          <a:solidFill>
            <a:schemeClr val="tx1"/>
          </a:solidFill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2267744" y="2636912"/>
            <a:ext cx="4785029" cy="1052470"/>
            <a:chOff x="2057400" y="2590800"/>
            <a:chExt cx="4785029" cy="1052470"/>
          </a:xfrm>
        </p:grpSpPr>
        <p:pic>
          <p:nvPicPr>
            <p:cNvPr id="4" name="pasted-image.pdf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2057400" y="2590800"/>
              <a:ext cx="2807325" cy="105247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" name="Picture 6" descr="logosalud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200" y="2819400"/>
              <a:ext cx="1813229" cy="74456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37"/>
          <p:cNvSpPr/>
          <p:nvPr/>
        </p:nvSpPr>
        <p:spPr>
          <a:xfrm>
            <a:off x="1" y="2362200"/>
            <a:ext cx="1770087" cy="1874639"/>
          </a:xfrm>
          <a:prstGeom prst="rect">
            <a:avLst/>
          </a:prstGeom>
          <a:solidFill>
            <a:srgbClr val="ED343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5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 38"/>
          <p:cNvSpPr/>
          <p:nvPr/>
        </p:nvSpPr>
        <p:spPr>
          <a:xfrm>
            <a:off x="1852205" y="2362200"/>
            <a:ext cx="136861" cy="1874639"/>
          </a:xfrm>
          <a:prstGeom prst="rect">
            <a:avLst/>
          </a:prstGeom>
          <a:solidFill>
            <a:srgbClr val="ED343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56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1" y="76200"/>
            <a:ext cx="3595060" cy="685800"/>
            <a:chOff x="1" y="228600"/>
            <a:chExt cx="2796158" cy="533400"/>
          </a:xfrm>
        </p:grpSpPr>
        <p:sp>
          <p:nvSpPr>
            <p:cNvPr id="7" name="Shape 37"/>
            <p:cNvSpPr/>
            <p:nvPr/>
          </p:nvSpPr>
          <p:spPr>
            <a:xfrm>
              <a:off x="1" y="228600"/>
              <a:ext cx="122257" cy="521884"/>
            </a:xfrm>
            <a:prstGeom prst="rect">
              <a:avLst/>
            </a:prstGeom>
            <a:solidFill>
              <a:srgbClr val="ED343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5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" name="Shape 38"/>
            <p:cNvSpPr/>
            <p:nvPr/>
          </p:nvSpPr>
          <p:spPr>
            <a:xfrm>
              <a:off x="150603" y="228600"/>
              <a:ext cx="34530" cy="521884"/>
            </a:xfrm>
            <a:prstGeom prst="rect">
              <a:avLst/>
            </a:prstGeom>
            <a:solidFill>
              <a:srgbClr val="ED343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56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" name="Group 13"/>
            <p:cNvGrpSpPr/>
            <p:nvPr/>
          </p:nvGrpSpPr>
          <p:grpSpPr>
            <a:xfrm>
              <a:off x="371068" y="228600"/>
              <a:ext cx="2425091" cy="533400"/>
              <a:chOff x="2057400" y="2590800"/>
              <a:chExt cx="4785029" cy="1052470"/>
            </a:xfrm>
          </p:grpSpPr>
          <p:pic>
            <p:nvPicPr>
              <p:cNvPr id="15" name="pasted-image.pdf"/>
              <p:cNvPicPr/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2057400" y="2590800"/>
                <a:ext cx="2807325" cy="1052470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6" name="Picture 15" descr="logosalu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029200" y="2819400"/>
                <a:ext cx="1813229" cy="744567"/>
              </a:xfrm>
              <a:prstGeom prst="rect">
                <a:avLst/>
              </a:prstGeom>
            </p:spPr>
          </p:pic>
        </p:grpSp>
      </p:grpSp>
      <p:sp>
        <p:nvSpPr>
          <p:cNvPr id="17" name="1 Título"/>
          <p:cNvSpPr txBox="1">
            <a:spLocks/>
          </p:cNvSpPr>
          <p:nvPr/>
        </p:nvSpPr>
        <p:spPr>
          <a:xfrm>
            <a:off x="1981200" y="2590800"/>
            <a:ext cx="5759152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="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/>
          <a:p>
            <a:pPr marL="0" marR="0" lvl="0" indent="0" algn="ct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400" noProof="0" dirty="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  <a:latin typeface="Times"/>
                <a:cs typeface="Times"/>
              </a:rPr>
              <a:t>COMITES LOCALES DE SALUD</a:t>
            </a:r>
            <a:endParaRPr kumimoji="0" lang="es-MX" sz="44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>
                <a:outerShdw blurRad="38100" dist="50800" dir="3000000" rotWithShape="0">
                  <a:srgbClr val="FFFFFF">
                    <a:alpha val="60000"/>
                  </a:srgbClr>
                </a:outerShdw>
              </a:effectLst>
              <a:uLnTx/>
              <a:uFillTx/>
              <a:latin typeface="Times"/>
              <a:ea typeface="+mn-ea"/>
              <a:cs typeface="Times"/>
              <a:sym typeface="Coch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71750" y="3286125"/>
          <a:ext cx="3960813" cy="2714625"/>
        </p:xfrm>
        <a:graphic>
          <a:graphicData uri="http://schemas.openxmlformats.org/presentationml/2006/ole">
            <p:oleObj spid="_x0000_s1042" name="Image" r:id="rId3" imgW="2427429" imgH="2203429" progId="">
              <p:embed/>
            </p:oleObj>
          </a:graphicData>
        </a:graphic>
      </p:graphicFrame>
      <p:sp>
        <p:nvSpPr>
          <p:cNvPr id="3" name="2 Rectángulo"/>
          <p:cNvSpPr/>
          <p:nvPr/>
        </p:nvSpPr>
        <p:spPr>
          <a:xfrm>
            <a:off x="1749709" y="637807"/>
            <a:ext cx="5877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12" charset="-128"/>
                <a:cs typeface="+mn-cs"/>
              </a:rPr>
              <a:t>Participación Social Sonorense en Salud</a:t>
            </a:r>
          </a:p>
        </p:txBody>
      </p:sp>
    </p:spTree>
    <p:extLst>
      <p:ext uri="{BB962C8B-B14F-4D97-AF65-F5344CB8AC3E}">
        <p14:creationId xmlns:p14="http://schemas.microsoft.com/office/powerpoint/2010/main" xmlns="" val="426888687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3669" y="179929"/>
            <a:ext cx="55178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COMITÉ LOCAL DE SALUD</a:t>
            </a:r>
            <a:endParaRPr lang="es-ES" sz="3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81353" y="987693"/>
            <a:ext cx="86516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800" dirty="0">
                <a:solidFill>
                  <a:srgbClr val="FF0000"/>
                </a:solidFill>
              </a:rPr>
              <a:t>OBJETIVO</a:t>
            </a:r>
          </a:p>
          <a:p>
            <a:pPr algn="just"/>
            <a:r>
              <a:rPr lang="es-MX" sz="1800" dirty="0"/>
              <a:t>Mejorar el nivel de bienestar de la población mediante la plena participación de la ciudadanía, buscando actitudes solidarias y de corresponsabilidad en la solución de la problemática de salud.</a:t>
            </a:r>
          </a:p>
          <a:p>
            <a:pPr algn="just"/>
            <a:r>
              <a:rPr lang="es-MX" sz="1800" dirty="0"/>
              <a:t>Integrar </a:t>
            </a:r>
            <a:r>
              <a:rPr lang="es-MX" sz="1800" b="1" dirty="0">
                <a:solidFill>
                  <a:srgbClr val="FF0000"/>
                </a:solidFill>
              </a:rPr>
              <a:t>Comités locales de salud</a:t>
            </a:r>
            <a:r>
              <a:rPr lang="es-MX" sz="1800" dirty="0"/>
              <a:t>, para lograr una red social por la salud</a:t>
            </a:r>
          </a:p>
          <a:p>
            <a:pPr algn="just"/>
            <a:endParaRPr lang="es-MX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s-MX" sz="1800" dirty="0">
                <a:solidFill>
                  <a:srgbClr val="FF0000"/>
                </a:solidFill>
              </a:rPr>
              <a:t>METAS</a:t>
            </a:r>
          </a:p>
          <a:p>
            <a:pPr algn="just"/>
            <a:r>
              <a:rPr lang="es-MX" sz="1800" dirty="0"/>
              <a:t>Formar 406 comités en el año, ya sean nuevos o reestructurados de los cuales se han </a:t>
            </a:r>
            <a:r>
              <a:rPr lang="es-MX" sz="1800" dirty="0" smtClean="0"/>
              <a:t>reportado 339.</a:t>
            </a:r>
            <a:endParaRPr lang="es-MX" sz="1800" dirty="0"/>
          </a:p>
          <a:p>
            <a:r>
              <a:rPr lang="es-MX" sz="1800" b="1" dirty="0"/>
              <a:t>Desglose de meta por Jurisdicción:</a:t>
            </a:r>
          </a:p>
          <a:p>
            <a:endParaRPr lang="es-MX" sz="1800" b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3053948"/>
              </p:ext>
            </p:extLst>
          </p:nvPr>
        </p:nvGraphicFramePr>
        <p:xfrm>
          <a:off x="2339751" y="3738177"/>
          <a:ext cx="4536503" cy="314720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56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68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71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7121"/>
                <a:gridCol w="677121"/>
                <a:gridCol w="9519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6887"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/>
                        <a:t>JURISDICCION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/>
                        <a:t>META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/>
                        <a:t>LOGRO </a:t>
                      </a:r>
                      <a:r>
                        <a:rPr lang="es-MX" sz="900" b="1" baseline="0" dirty="0"/>
                        <a:t> </a:t>
                      </a:r>
                      <a:r>
                        <a:rPr lang="es-MX" sz="900" b="1" baseline="0" dirty="0" smtClean="0"/>
                        <a:t>1° </a:t>
                      </a:r>
                      <a:r>
                        <a:rPr lang="es-MX" sz="900" b="1" baseline="0" dirty="0"/>
                        <a:t>Trim</a:t>
                      </a:r>
                      <a:endParaRPr lang="es-MX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/>
                        <a:t>LOGRO 2°</a:t>
                      </a:r>
                      <a:r>
                        <a:rPr lang="es-MX" sz="900" b="1" baseline="0" dirty="0" smtClean="0"/>
                        <a:t> </a:t>
                      </a:r>
                      <a:r>
                        <a:rPr lang="es-MX" sz="900" b="1" baseline="0" dirty="0" err="1" smtClean="0"/>
                        <a:t>Trim</a:t>
                      </a:r>
                      <a:endParaRPr lang="es-MX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/>
                        <a:t>LOGRO</a:t>
                      </a:r>
                      <a:r>
                        <a:rPr lang="es-MX" sz="900" b="1" baseline="0" dirty="0" smtClean="0"/>
                        <a:t> 3° Trim</a:t>
                      </a:r>
                      <a:endParaRPr lang="es-MX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205">
                <a:tc>
                  <a:txBody>
                    <a:bodyPr/>
                    <a:lstStyle/>
                    <a:p>
                      <a:r>
                        <a:rPr lang="es-MX" dirty="0"/>
                        <a:t>Jurisdicción</a:t>
                      </a:r>
                      <a:r>
                        <a:rPr lang="es-MX" baseline="0" dirty="0"/>
                        <a:t> No.I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19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26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19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64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205">
                <a:tc>
                  <a:txBody>
                    <a:bodyPr/>
                    <a:lstStyle/>
                    <a:p>
                      <a:r>
                        <a:rPr lang="es-MX" dirty="0"/>
                        <a:t>Jurisdicción No.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24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59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9205">
                <a:tc>
                  <a:txBody>
                    <a:bodyPr/>
                    <a:lstStyle/>
                    <a:p>
                      <a:r>
                        <a:rPr lang="es-MX" dirty="0"/>
                        <a:t>Jurisdicción No.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33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9205">
                <a:tc>
                  <a:txBody>
                    <a:bodyPr/>
                    <a:lstStyle/>
                    <a:p>
                      <a:r>
                        <a:rPr lang="es-MX" dirty="0"/>
                        <a:t>Jurisdicción</a:t>
                      </a:r>
                      <a:r>
                        <a:rPr lang="es-MX" baseline="0" dirty="0"/>
                        <a:t> No. IV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8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9205">
                <a:tc>
                  <a:txBody>
                    <a:bodyPr/>
                    <a:lstStyle/>
                    <a:p>
                      <a:r>
                        <a:rPr lang="es-MX" dirty="0"/>
                        <a:t>Jurisdicción No.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67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28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54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149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1449">
                <a:tc>
                  <a:txBody>
                    <a:bodyPr/>
                    <a:lstStyle/>
                    <a:p>
                      <a:r>
                        <a:rPr lang="es-MX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154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99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86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339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503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09488" y="1196752"/>
            <a:ext cx="84968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solidFill>
                  <a:srgbClr val="FF0000"/>
                </a:solidFill>
              </a:rPr>
              <a:t>ESTRUCTURA</a:t>
            </a:r>
          </a:p>
          <a:p>
            <a:pPr algn="just"/>
            <a:r>
              <a:rPr lang="es-MX" sz="1600" dirty="0"/>
              <a:t>Presidente</a:t>
            </a:r>
          </a:p>
          <a:p>
            <a:pPr algn="just"/>
            <a:r>
              <a:rPr lang="es-MX" sz="1600" dirty="0"/>
              <a:t>Secretaria</a:t>
            </a:r>
          </a:p>
          <a:p>
            <a:pPr algn="just"/>
            <a:r>
              <a:rPr lang="es-MX" sz="1600" dirty="0"/>
              <a:t>Tesorero</a:t>
            </a:r>
          </a:p>
          <a:p>
            <a:pPr algn="just"/>
            <a:r>
              <a:rPr lang="es-MX" sz="1600" dirty="0"/>
              <a:t>Vocales (el numero dependerá de los problemas detectados en el diagnostico de salud de la comunidad</a:t>
            </a:r>
          </a:p>
          <a:p>
            <a:pPr algn="just"/>
            <a:endParaRPr lang="es-MX" sz="1600" dirty="0"/>
          </a:p>
          <a:p>
            <a:pPr algn="just"/>
            <a:r>
              <a:rPr lang="es-MX" sz="1600" b="1" dirty="0">
                <a:solidFill>
                  <a:srgbClr val="FF0000"/>
                </a:solidFill>
              </a:rPr>
              <a:t>METODOS</a:t>
            </a:r>
          </a:p>
          <a:p>
            <a:pPr algn="just"/>
            <a:r>
              <a:rPr lang="es-MX" sz="1600" dirty="0"/>
              <a:t>El comité será electo en una asamblea, será representativo de la comunidad a la que corresponde y  en forma democrática, con vigencia de 2 años a su cargo. Se elabora el acta constitutiva.</a:t>
            </a:r>
          </a:p>
          <a:p>
            <a:pPr algn="just"/>
            <a:endParaRPr lang="es-MX" sz="1600" dirty="0"/>
          </a:p>
          <a:p>
            <a:pPr algn="just"/>
            <a:r>
              <a:rPr lang="es-MX" sz="1600" b="1" dirty="0">
                <a:solidFill>
                  <a:srgbClr val="FF0000"/>
                </a:solidFill>
              </a:rPr>
              <a:t>ESTRATEGIAS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/>
              <a:t>Establecer y mantener la coordinación entre el equipo de salud y la comunidad para el desarrollo de los programas.</a:t>
            </a:r>
            <a:endParaRPr lang="es-MX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Elaborar un programa de trabajo por parte del comité  y representante de salud.</a:t>
            </a: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43131" y="188640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rgbClr val="FF0000"/>
                </a:solidFill>
              </a:rPr>
              <a:t>COMITÉ LOCAL DE SALUD</a:t>
            </a:r>
          </a:p>
        </p:txBody>
      </p:sp>
    </p:spTree>
    <p:extLst>
      <p:ext uri="{BB962C8B-B14F-4D97-AF65-F5344CB8AC3E}">
        <p14:creationId xmlns:p14="http://schemas.microsoft.com/office/powerpoint/2010/main" xmlns="" val="6853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48154" y="128826"/>
            <a:ext cx="67088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COMITÉ LOCAL DE SALUD</a:t>
            </a:r>
            <a:endParaRPr lang="es-E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81353" y="1097280"/>
            <a:ext cx="86516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solidFill>
                  <a:srgbClr val="FF0000"/>
                </a:solidFill>
              </a:rPr>
              <a:t>PRIORIDADES</a:t>
            </a:r>
          </a:p>
          <a:p>
            <a:pPr algn="just"/>
            <a:r>
              <a:rPr lang="es-MX" dirty="0"/>
              <a:t>Fomentar el interés de la comunidad en acciones que conlleve al mejoramiento del nivel de salud </a:t>
            </a:r>
          </a:p>
          <a:p>
            <a:pPr algn="just"/>
            <a:endParaRPr lang="es-MX" sz="2400" dirty="0">
              <a:solidFill>
                <a:srgbClr val="0070C0"/>
              </a:solidFill>
            </a:endParaRPr>
          </a:p>
          <a:p>
            <a:pPr algn="just"/>
            <a:r>
              <a:rPr lang="es-MX" sz="2400" dirty="0">
                <a:solidFill>
                  <a:srgbClr val="FF0000"/>
                </a:solidFill>
              </a:rPr>
              <a:t>TIEMPOS DE EJECUCION</a:t>
            </a:r>
          </a:p>
          <a:p>
            <a:pPr algn="just"/>
            <a:r>
              <a:rPr lang="es-MX" dirty="0"/>
              <a:t>Permanente</a:t>
            </a:r>
          </a:p>
          <a:p>
            <a:pPr algn="just"/>
            <a:endParaRPr lang="es-MX" sz="2400" dirty="0">
              <a:solidFill>
                <a:srgbClr val="0070C0"/>
              </a:solidFill>
            </a:endParaRPr>
          </a:p>
          <a:p>
            <a:pPr algn="just"/>
            <a:r>
              <a:rPr lang="es-MX" sz="2400" dirty="0">
                <a:solidFill>
                  <a:srgbClr val="FF0000"/>
                </a:solidFill>
              </a:rPr>
              <a:t>EVALUACION DE LOS RESULTADOS</a:t>
            </a:r>
          </a:p>
          <a:p>
            <a:pPr algn="just"/>
            <a:r>
              <a:rPr lang="es-MX" dirty="0"/>
              <a:t>La evaluación </a:t>
            </a:r>
            <a:r>
              <a:rPr lang="es-MX" dirty="0" smtClean="0"/>
              <a:t>se </a:t>
            </a:r>
            <a:r>
              <a:rPr lang="es-MX" dirty="0"/>
              <a:t>realiza de manera trimestral,  </a:t>
            </a:r>
            <a:r>
              <a:rPr lang="es-MX" dirty="0" smtClean="0"/>
              <a:t>al mes de septiembre del </a:t>
            </a:r>
            <a:r>
              <a:rPr lang="es-MX" dirty="0"/>
              <a:t>2016 contamos con </a:t>
            </a:r>
            <a:r>
              <a:rPr lang="es-MX" dirty="0" smtClean="0"/>
              <a:t>339 comités locales de salud </a:t>
            </a:r>
            <a:r>
              <a:rPr lang="es-MX" dirty="0"/>
              <a:t>en el Estado.</a:t>
            </a:r>
            <a:endParaRPr lang="es-MX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55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9805" y="6019800"/>
            <a:ext cx="1420395" cy="56703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15616" y="2643396"/>
            <a:ext cx="7272808" cy="995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5800" dirty="0">
                <a:solidFill>
                  <a:srgbClr val="FF0000"/>
                </a:solidFill>
              </a:rPr>
              <a:t>G</a:t>
            </a:r>
            <a:r>
              <a:rPr kumimoji="0" lang="es-ES" sz="5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ochin"/>
              </a:rPr>
              <a:t>racias.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15151"/>
      </a:dk1>
      <a:lt1>
        <a:srgbClr val="002951"/>
      </a:lt1>
      <a:dk2>
        <a:srgbClr val="53585F"/>
      </a:dk2>
      <a:lt2>
        <a:srgbClr val="DCDEE0"/>
      </a:lt2>
      <a:accent1>
        <a:srgbClr val="6789BA"/>
      </a:accent1>
      <a:accent2>
        <a:srgbClr val="77965C"/>
      </a:accent2>
      <a:accent3>
        <a:srgbClr val="E3B43D"/>
      </a:accent3>
      <a:accent4>
        <a:srgbClr val="D77B43"/>
      </a:accent4>
      <a:accent5>
        <a:srgbClr val="C25756"/>
      </a:accent5>
      <a:accent6>
        <a:srgbClr val="876390"/>
      </a:accent6>
      <a:hlink>
        <a:srgbClr val="0000FF"/>
      </a:hlink>
      <a:folHlink>
        <a:srgbClr val="FF00FF"/>
      </a:folHlink>
    </a:clrScheme>
    <a:fontScheme name="Formal">
      <a:majorFont>
        <a:latin typeface="Cochin"/>
        <a:ea typeface="Cochin"/>
        <a:cs typeface="Cochin"/>
      </a:majorFont>
      <a:minorFont>
        <a:latin typeface="Cochin"/>
        <a:ea typeface="Cochin"/>
        <a:cs typeface="Cochin"/>
      </a:minorFont>
    </a:fontScheme>
    <a:fmtScheme name="Fo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D3E3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Formal">
  <a:themeElements>
    <a:clrScheme name="Form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6789BA"/>
      </a:accent1>
      <a:accent2>
        <a:srgbClr val="77965C"/>
      </a:accent2>
      <a:accent3>
        <a:srgbClr val="E3B43D"/>
      </a:accent3>
      <a:accent4>
        <a:srgbClr val="D77B43"/>
      </a:accent4>
      <a:accent5>
        <a:srgbClr val="C25756"/>
      </a:accent5>
      <a:accent6>
        <a:srgbClr val="876390"/>
      </a:accent6>
      <a:hlink>
        <a:srgbClr val="0000FF"/>
      </a:hlink>
      <a:folHlink>
        <a:srgbClr val="FF00FF"/>
      </a:folHlink>
    </a:clrScheme>
    <a:fontScheme name="Formal">
      <a:majorFont>
        <a:latin typeface="Cochin"/>
        <a:ea typeface="Cochin"/>
        <a:cs typeface="Cochin"/>
      </a:majorFont>
      <a:minorFont>
        <a:latin typeface="Cochin"/>
        <a:ea typeface="Cochin"/>
        <a:cs typeface="Cochin"/>
      </a:minorFont>
    </a:fontScheme>
    <a:fmtScheme name="Fo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D3E3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304</Words>
  <Application>Microsoft Office PowerPoint</Application>
  <PresentationFormat>Presentación en pantalla (4:3)</PresentationFormat>
  <Paragraphs>75</Paragraphs>
  <Slides>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9" baseType="lpstr">
      <vt:lpstr>Formal</vt:lpstr>
      <vt:lpstr>Image</vt:lpstr>
      <vt:lpstr>Diapositiva 1</vt:lpstr>
      <vt:lpstr>Diapositiva 2</vt:lpstr>
      <vt:lpstr>Diapositiva 3</vt:lpstr>
      <vt:lpstr>Diapositiva 4</vt:lpstr>
      <vt:lpstr>COMITÉ LOCAL DE SALUD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 Duarte</dc:creator>
  <cp:lastModifiedBy>adminSSS</cp:lastModifiedBy>
  <cp:revision>29</cp:revision>
  <dcterms:created xsi:type="dcterms:W3CDTF">2015-10-26T16:18:16Z</dcterms:created>
  <dcterms:modified xsi:type="dcterms:W3CDTF">2016-12-02T22:00:02Z</dcterms:modified>
</cp:coreProperties>
</file>